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898"/>
    <p:restoredTop sz="86395"/>
  </p:normalViewPr>
  <p:slideViewPr>
    <p:cSldViewPr snapToGrid="0" snapToObjects="1">
      <p:cViewPr varScale="1">
        <p:scale>
          <a:sx n="180" d="100"/>
          <a:sy n="180" d="100"/>
        </p:scale>
        <p:origin x="14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0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83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4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3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8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63ED1-04A1-0349-85D0-F0828F36740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07537-2C64-304B-81B4-17ADC18D9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0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ci-hw-1.firebaseapp.com/" TargetMode="Externa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saeed20.github.io/hw1.29.Saeed/Haroon's_Elevator_Interface/" TargetMode="Externa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riddhikulkarni.github.io/hw1.30.Kulkarni/inner_interface/main_inner.html" TargetMode="Externa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nhuyen.github.io/elevator/demo.html" TargetMode="External"/><Relationship Id="rId3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d.adobe.com/spec/880cc329-65b5-48cc-538f-11af888835d9-fe3d/screen/960c0815-e071-4efb-b69d-8811fa71418d/iPad-2" TargetMode="Externa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t8e06.axshare.com/#id=jnz4c1&amp;p=page_1" TargetMode="Externa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d.adobe.com/view/e273f821-5a53-4d83-7a10-43ccff9e5c4c-9442/?fullscreen" TargetMode="Externa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rian9813.github.io/CS3366_HW1/hw1Interface.html" TargetMode="Externa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4576482" cy="2288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84" y="381000"/>
            <a:ext cx="3247819" cy="44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4468" y="57381"/>
            <a:ext cx="343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https://hci-hw-1.firebaseapp.com/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758" y="700283"/>
            <a:ext cx="4189381" cy="55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3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23" y="145676"/>
            <a:ext cx="304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36911" y="187824"/>
            <a:ext cx="8677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https://hsaeed20.github.io/hw1.29.Saeed/Haroon's_Elevator_Interface/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77" y="1013358"/>
            <a:ext cx="4744138" cy="512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9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8970" y="201269"/>
            <a:ext cx="8243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https://hriddhikulkarni.github.io/hw1.30.Kulkarni/inner_interface/main_inner.html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83" y="801998"/>
            <a:ext cx="3049227" cy="57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9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3276" y="111169"/>
            <a:ext cx="4610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https://nnhuyen.github.io/elevator/demo.html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1000"/>
            <a:ext cx="6096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6149" y="302107"/>
            <a:ext cx="8980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>
                <a:hlinkClick r:id="rId2"/>
              </a:rPr>
              <a:t>https://xd.adobe.com/spec/880cc329-65b5-48cc-538f-11af888835d9-fe3d/screen/960c0815-e071-4efb-b69d-8811fa71418d/iPad-2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84" y="948438"/>
            <a:ext cx="4147566" cy="58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74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0"/>
            <a:ext cx="382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0"/>
            <a:ext cx="5073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24229" y="259087"/>
            <a:ext cx="498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https://dt8e06.axshare.com/#id=jnz4c1&amp;p=page_1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459" y="915778"/>
            <a:ext cx="5279025" cy="55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1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4317" y="113864"/>
            <a:ext cx="8556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https://xd.adobe.com/view/e273f821-5a53-4d83-7a10-43ccff9e5c4c-9442/?fullscreen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12" y="556503"/>
            <a:ext cx="5346130" cy="62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6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5400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9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5400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1107141"/>
            <a:ext cx="9448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8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9849" y="0"/>
            <a:ext cx="5950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https://brian9813.github.io/CS3366_HW1/hw1Interface.html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" y="445064"/>
            <a:ext cx="10513591" cy="63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7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30</Words>
  <Application>Microsoft Macintosh PowerPoint</Application>
  <PresentationFormat>Widescreen</PresentationFormat>
  <Paragraphs>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2019-10-16T18:52:53Z</dcterms:created>
  <dcterms:modified xsi:type="dcterms:W3CDTF">2019-10-16T19:42:33Z</dcterms:modified>
</cp:coreProperties>
</file>